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.xml" ContentType="application/inkml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ink/ink2.xml" ContentType="application/inkml+xml"/>
  <Override PartName="/ppt/notesSlides/notesSlide6.xml" ContentType="application/vnd.openxmlformats-officedocument.presentationml.notesSlide+xml"/>
  <Override PartName="/ppt/ink/ink3.xml" ContentType="application/inkml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Noto Sans TC" panose="020B0604020202020204" charset="-128"/>
      <p:regular r:id="rId11"/>
    </p:embeddedFont>
    <p:embeddedFont>
      <p:font typeface="Sora Medium" panose="020B0604020202020204" charset="0"/>
      <p:regular r:id="rId1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>
        <p:scale>
          <a:sx n="75" d="100"/>
          <a:sy n="75" d="100"/>
        </p:scale>
        <p:origin x="370" y="-26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9T06:54:26.558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109 257 24575,'1087'-26'0,"-953"10"0,32-1 0,-7 20 0,98-5 0,-222-3 0,58-15 0,5-1 0,350-40 0,-270 38 0,216-31 0,-309 45 0,1 4 0,97 5 0,-145 5 0,0 1 0,0 2 0,-1 1 0,0 2 0,62 28 0,-78-28 0,-1 2 0,0 1 0,-1 0 0,0 1 0,-1 1 0,25 30 0,30 25 0,-72-70 0,-1 0 0,1 0 0,0-1 0,0 1 0,-1 0 0,1-1 0,0 1 0,0-1 0,0 1 0,0-1 0,-1 1 0,1-1 0,0 0 0,0 1 0,0-1 0,0 0 0,0 0 0,0 0 0,0 0 0,0 0 0,0 0 0,0 0 0,0 0 0,0 0 0,2-1 0,13-17 0,-15 16 0,1-1 0,-1 1 0,1 0 0,-1 0 0,1 0 0,0 0 0,0 0 0,0 0 0,0 0 0,1 1 0,2-3 0,-1 4 0,-1-1 0,1 1 0,0-1 0,-1 1 0,1 0 0,0 0 0,0 1 0,-1-1 0,1 1 0,0 0 0,-1 0 0,1 0 0,-1 0 0,1 0 0,-1 1 0,1 0 0,-1 0 0,5 3 0,28 12 0,-18-12 0,0 2 0,0 0 0,30 17 0,-3-7 0,-41-17 0,0 1 0,0 0 0,0 1 0,1-1 0,-1 1 0,0-1 0,-1 1 0,1 0 0,0 1 0,0-1 0,-1 1 0,0-1 0,1 1 0,-1 0 0,0 1 0,4 4 0,1 9 0,0-1 0,-1 1 0,-1 0 0,0 0 0,-2 1 0,4 23 0,-2-11 0,-1-8 0,-1 0 0,-2 0 0,0 0 0,-1 0 0,-1 0 0,-1 0 0,-7 35 0,6-50 0,0-1 0,0 1 0,-1-1 0,0 0 0,0 0 0,-1 0 0,1 0 0,-1-1 0,-1 0 0,1 1 0,-1-1 0,0-1 0,0 1 0,0-1 0,-1 0 0,1 0 0,-1 0 0,0-1 0,0 0 0,0 0 0,-1-1 0,-6 2 0,1 0 0,-1-1 0,0-1 0,1 0 0,-1-1 0,0 0 0,0-1 0,0-1 0,0 0 0,0 0 0,-23-7 0,29 6 0,-1-1 0,1 0 0,-1 0 0,1-1 0,0 0 0,0 0 0,0 0 0,1-1 0,0 0 0,-1-1 0,2 1 0,-1-1 0,1 0 0,0-1 0,0 1 0,1-1 0,-1 0 0,2 0 0,-1 0 0,1-1 0,0 1 0,0-1 0,-2-13 0,-1-13 0,1 0 0,2-1 0,1 1 0,4-43 0,-1 43 0,-1 28 0,1 0 0,-1 0 0,1 0 0,1 0 0,-1 0 0,1 0 0,0 1 0,6-11 0,-8 15 0,1 0 0,-1-1 0,1 1 0,0 0 0,0 0 0,0 0 0,0 0 0,0 0 0,0 0 0,0 0 0,0 0 0,0 1 0,0-1 0,0 0 0,1 1 0,-1-1 0,0 0 0,1 1 0,-1 0 0,0-1 0,1 1 0,-1 0 0,0 0 0,1-1 0,-1 1 0,0 0 0,1 0 0,-1 1 0,1-1 0,-1 0 0,0 0 0,1 1 0,-1-1 0,0 1 0,1-1 0,-1 1 0,0-1 0,0 1 0,0 0 0,1 0 0,-1 0 0,0-1 0,0 1 0,0 0 0,1 2 0,5 4 0,1 1 0,-1 0 0,0 1 0,-1 0 0,0 0 0,0 0 0,-1 1 0,7 15 0,-4-5 0,-1 1 0,-1 0 0,5 29 0,-11-46 0,1 0 0,0 0 0,-1-1 0,0 1 0,1 0 0,-2 0 0,1 0 0,0 0 0,-1 0 0,0 0 0,0 0 0,0-1 0,0 1 0,0 0 0,-1-1 0,-3 6 0,3-6 0,-1-1 0,0 1 0,0-1 0,0 0 0,0 0 0,0 0 0,0 0 0,0-1 0,-1 1 0,1-1 0,-1 0 0,1 0 0,-1 0 0,1 0 0,-1-1 0,1 0 0,-1 1 0,-5-2 0,-263 26 0,160-11 0,-116-2 0,224-12 0,0 1 0,0-2 0,0 1 0,0 0 0,0-1 0,1 0 0,-1 0 0,0 0 0,0 0 0,1-1 0,-1 1 0,1-1 0,-1 0 0,1 0 0,-4-3 0,5 3 0,0-1 0,0 0 0,0 0 0,0 1 0,1-1 0,-1 0 0,1 0 0,0 0 0,0-1 0,0 1 0,0 0 0,1 0 0,-1-1 0,1 1 0,0 0 0,0-1 0,0-5 0,1 0 0,-1 0 0,1 1 0,0-1 0,1 0 0,0 1 0,0 0 0,1-1 0,6-13 0,-6 18 0,0 0 0,0 0 0,0 0 0,0 0 0,0 1 0,1 0 0,-1-1 0,1 1 0,0 0 0,0 1 0,0-1 0,1 1 0,-1 0 0,0 0 0,1 0 0,8-2 0,-12 4 0,1-1 0,-1 1 0,0 0 0,0-1 0,0 1 0,0-1 0,0 0 0,1 1 0,-1-1 0,0 0 0,-1 1 0,1-1 0,0 0 0,0 0 0,0 0 0,0 0 0,-1 0 0,1 0 0,0 0 0,-1 0 0,1 0 0,-1 0 0,1 0 0,-1 0 0,1-1 0,-1 1 0,0 0 0,0 0 0,0 0 0,1-1 0,-1 1 0,0 0 0,-1-2 0,0-4 0,0 0 0,-1 0 0,0 0 0,-6-13 0,-1-4 0,-11-47 0,-12-42 0,32 110 0,0 1 0,0 0 0,-1 0 0,1 0 0,-1 0 0,0 0 0,1 0 0,-1 0 0,0 0 0,0 0 0,0 0 0,-1 0 0,1 1 0,0-1 0,-1 0 0,1 1 0,-1-1 0,1 1 0,-1 0 0,0-1 0,0 1 0,0 0 0,1 0 0,-1 0 0,0 0 0,0 0 0,0 1 0,-4-2 0,1 2 0,1 1 0,-1-1 0,1 1 0,0 0 0,-1 0 0,1 0 0,0 1 0,0-1 0,-1 1 0,1 0 0,1 0 0,-1 1 0,0-1 0,-4 5 0,-277 246 0,72-56 0,151-147 0,-3-2 0,-2-3 0,-2-3 0,-1-3 0,-2-3 0,-2-4 0,-1-2 0,-1-4 0,-1-4 0,-1-2 0,-109 11 0,81-24 0,-143-8 0,97-3 0,-239-11 0,-19 0 0,-6 16 0,407-1 0,-1-1 0,1-1 0,-1 0 0,1 0 0,0-1 0,0 0 0,0 0 0,0-1 0,0 0 0,1-1 0,-11-7 0,13 8 0,0-1 0,0 1 0,0-1 0,1 0 0,0 0 0,0-1 0,0 0 0,1 0 0,0 0 0,0 0 0,0 0 0,1-1 0,0 0 0,0 0 0,-2-9 0,5 14 0,0 0 0,0 0 0,0 0 0,0-1 0,0 1 0,0 0 0,0 0 0,1 0 0,-1 0 0,1 0 0,0-1 0,-1 1 0,1 0 0,0 0 0,0 1 0,0-1 0,1 0 0,-1 0 0,0 0 0,1 1 0,-1-1 0,3-2 0,4-2 0,0 1 0,0-1 0,17-7 0,78-35 0,2 5 0,111-29 0,47 0 0,-212 62 0,1 1 0,0 3 0,59 0 0,-476 13 0,351-7 0,0 1 0,0 1 0,1 0 0,-15 4 0,25-3 0,14 0 0,43 1 0,61-1 0,-50-2 0,456 4 0,484 10 0,-878-11 0,328 3 0,-879 11 0,269-10 0,-26 0 0,-201 12 0,365-18 0,8-2 0,1 0 0,-1 1 0,1 0 0,0 0 0,-1 1 0,-15 6 0,23-5 0,8 0 0,11-1 0,-1-1 0,1 0 0,0-1 0,-1-1 0,33-6 0,-47 6 0,412-79 0,-2-30 0,-326 84 0,61-16 0,-123 36 0,1 2 0,0 1 0,48 0 0,-45 3 0,-16-1 0,0 1 0,1 1 0,-1 0 0,20 5 0,-31-6 0,1 1 0,0 0 0,0 0 0,-1 0 0,1 0 0,0 1 0,-1-1 0,1 1 0,-1 0 0,0-1 0,0 1 0,1 0 0,-1 0 0,0 1 0,-1-1 0,1 0 0,0 1 0,-1-1 0,1 1 0,-1-1 0,0 1 0,0 0 0,0-1 0,0 1 0,1 5 0,1 20 0,-2-1 0,-1 1 0,-4 39 0,1 4 0,4-35 0,-1 32 0,0-64 0,-1 1 0,1-1 0,-1 0 0,0 0 0,0 0 0,0 0 0,-1 0 0,1 0 0,-1 0 0,0 0 0,0 0 0,-3 3 0,2-4 0,0-1 0,1 0 0,-1 0 0,-1 0 0,1 0 0,0 0 0,0-1 0,0 1 0,-1-1 0,1 0 0,-1 0 0,1 0 0,-1-1 0,1 1 0,-6-1 0,-61-2 0,47 0 0,0 1 0,-4 0 0,-36-6 0,54 5 0,0 0 0,0-1 0,1 1 0,-1-2 0,1 1 0,0-1 0,-16-10 0,3-2-1365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9T06:54:55.549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1 483 24575,'0'-10'0,"0"0"0,1 0 0,1 0 0,0 0 0,0 0 0,1 0 0,0 1 0,1 0 0,0-1 0,0 1 0,1 1 0,0-1 0,1 1 0,0-1 0,0 2 0,12-13 0,3 2 0,1 0 0,1 1 0,1 1 0,39-21 0,119-52 0,-44 22 0,-122 59 0,1 0 0,-1 1 0,1 1 0,1 0 0,-1 2 0,1 0 0,0 0 0,-1 2 0,24-1 0,358 3 0,-176 2 0,-142 2 0,0 4 0,91 21 0,91 9 0,69-4 0,-312-31 0,0 2 0,-1 1 0,1 0 0,28 14 0,-29-11 0,2-2 0,-1 1 0,38 6 0,152 5 0,-47-5 0,232-11 0,-194-5 0,800 2 0,-1088-34 0,28 11 0,18 5 0,-1 2 0,-1 2 0,-71-13 0,-33 8 0,-220-1 0,-717 22 0,1057-1 0,1 1 0,-1 1 0,1 2 0,-30 8 0,-99 42 0,104-31 0,36-16 0,0-1 0,-1 0 0,0-2 0,-22 7 0,-49 7 0,-140 50 0,186-54 0,-163 69 0,190-78 0,-1 0 0,0 0 0,1-2 0,-2 0 0,-24 4 0,-78 0 0,79-7 0,-69 11 0,11 8 0,-164 28 0,187-38 0,14-1 0,-81 1 0,-163-11 0,422 3 0,145-5 0,-239 0 0,-1-2 0,0 0 0,25-9 0,-24 6 0,0 2 0,36-6 0,443-20 0,1533 34 0,-1069-4 0,-962 2 0,-1 0 0,1 0 0,0 1 0,-1-1 0,1 1 0,-1 0 0,1 0 0,-1 1 0,1-1 0,4 3 0,-7-2 0,1 0 0,-1 0 0,1 0 0,-1 0 0,0 1 0,0-1 0,0 1 0,0-1 0,0 1 0,0 0 0,-1 0 0,0 0 0,1-1 0,-1 1 0,1 5 0,22 41 0,-24-49 0,0 1 0,0 0 0,0-1 0,0 1 0,0-1 0,-1 1 0,1-1 0,0 1 0,0-1 0,-1 1 0,1-1 0,0 1 0,-1-1 0,1 1 0,0-1 0,-1 1 0,1-1 0,-1 0 0,1 1 0,0-1 0,-1 0 0,1 1 0,-1-1 0,0 0 0,1 1 0,-1-1 0,1 0 0,-1 0 0,1 0 0,-1 0 0,1 0 0,-1 1 0,0-1 0,1 0 0,-1 0 0,1 0 0,-1-1 0,0 1 0,-30 1 0,27-1 0,-118-4 0,-157 4 0,192 14 0,56-9 0,-49 4 0,-308-8 0,183-2 0,182 2 0,1 1 0,-43 11 0,6-1 0,-5 0 0,31-6 0,0 0 0,-34 0 0,-173-8 0,-86 4 0,128 24 0,178-23 0,0 1 0,0 0 0,0 2 0,1 0 0,-22 10 0,-13 4 0,2-5 0,-66 9 0,88-18 0,-28 1 0,-2-2 0,-110-6 0,62-1 0,55 3 0,-61-3 0,111 2-57,1 0 0,-1 0 1,1-1-1,-1 1 0,1-1 0,-1 0 0,1 0 0,0 0 0,-1 0 0,1 0 0,0 0 1,0 0-1,0-1 0,0 1 0,0-1 0,0 0 0,0 0 0,0 1 0,1-1 1,-1 0-1,1 0 0,-1-1 0,0-1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9T06:55:12.711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29 126 24575,'-1'0'0,"0"0"0,0 0 0,0 1 0,0-1 0,0 1 0,1-1 0,-1 1 0,0-1 0,0 1 0,0-1 0,0 1 0,1 0 0,-1-1 0,0 1 0,0 0 0,1 0 0,-1-1 0,1 1 0,-1 0 0,1 0 0,-1 0 0,1 0 0,0 0 0,-1 0 0,1 0 0,-1 2 0,-5 29 0,6-29 0,-2 23 0,0-1 0,2 0 0,1 0 0,1 1 0,1-1 0,9 34 0,-4 11 0,-7-52 0,1 0 0,0-1 0,7 22 0,-8-35 0,0 1 0,1-1 0,-1 0 0,1 0 0,0 0 0,1 0 0,-1-1 0,1 1 0,0 0 0,-1-1 0,1 0 0,1 0 0,-1 0 0,0 0 0,1 0 0,0-1 0,6 4 0,-9-5 0,0-1 0,0 1 0,1-1 0,-1 1 0,0-1 0,1 1 0,-1-1 0,0 0 0,1 0 0,-1 0 0,0 0 0,1 0 0,-1 0 0,1 0 0,-1 0 0,0 0 0,1-1 0,-1 1 0,0 0 0,1-1 0,-1 0 0,1 0 0,1 0 0,-1-1 0,0 0 0,0 0 0,0 0 0,-1 0 0,1 0 0,0 0 0,-1 0 0,1-1 0,1-3 0,2-6 0,0-1 0,-2 1 0,5-23 0,-7 29 0,6-24 0,1 0 0,1 0 0,2 1 0,18-37 0,-17 43 0,-8 12 0,1 1 0,0 0 0,1 1 0,9-12 0,-12 17 0,1 1 0,-1 0 0,0 0 0,1 0 0,0 1 0,0-1 0,0 1 0,0 0 0,0 0 0,0 0 0,1 0 0,-1 1 0,1 0 0,4-1 0,-6 1 0,0 0 0,0 1 0,-1 0 0,1-1 0,0 1 0,0 0 0,-1 0 0,1 1 0,0-1 0,0 1 0,-1-1 0,1 1 0,0 0 0,-1 0 0,1 0 0,-1 0 0,1 0 0,-1 1 0,1-1 0,-1 1 0,0-1 0,2 3 0,-1 0 0,-1-1 0,1 1 0,-1 0 0,0 0 0,0 0 0,0 0 0,-1 0 0,0 1 0,1-1 0,-1 0 0,-1 1 0,1-1 0,-1 6 0,2 33 0,-5 42 0,0-45 0,5 52 0,-3-90 0,2 0 0,-1 0 0,0 0 0,0 0 0,1 0 0,-1 0 0,1 0 0,-1 0 0,1 0 0,0 0 0,0 0 0,0 0 0,1 1 0,5-6 0,-1-16 0,5-28 0,-1-2 0,-4 1 0,3-73 0,-10 118 0,1 0 0,0 0 0,0 0 0,0 0 0,0 0 0,1 0 0,-1 0 0,1 0 0,0 0 0,0 0 0,0 0 0,0 0 0,0 1 0,0-1 0,1 0 0,0 1 0,-1-1 0,1 1 0,0 0 0,0-1 0,0 1 0,1 0 0,-1 0 0,0 0 0,1 1 0,-1-1 0,1 1 0,0-1 0,0 1 0,-1 0 0,1 0 0,0 0 0,5-1 0,31-3 0,1 1 0,-1 1 0,1 3 0,53 5 0,-55-1 0,1 2 0,-1 1 0,-1 1 0,1 3 0,-1 1 0,-1 1 0,59 32 0,-88-41 0,0 0 0,0 1 0,-1 0 0,1 0 0,-1 0 0,0 1 0,-1 0 0,10 12 0,-14-15 0,1-1 0,-1 0 0,0 0 0,0 1 0,0-1 0,0 1 0,0-1 0,0 1 0,0-1 0,-1 1 0,0-1 0,1 1 0,-1 0 0,0-1 0,0 1 0,0 0 0,-1-1 0,1 1 0,0-1 0,-1 1 0,0-1 0,0 1 0,0-1 0,0 1 0,0-1 0,0 0 0,-1 1 0,1-1 0,-1 0 0,-2 3 0,-3 2 0,0-1 0,0 0 0,-1 0 0,1 0 0,-1-1 0,-1-1 0,1 1 0,-1-1 0,-11 4 0,-12 1 0,-43 8 0,39-9 0,18-6 0,0 1 0,-32-2 0,39-2 0,-1 1 0,0 1 0,0 0 0,0 0 0,0 1 0,0 1 0,1 0 0,-18 7 0,-84 35 0,104-37 0,16-4 0,27-3 0,562-97 0,-296 38 0,-205 43 0,100-21 0,-176 30 0,1-1 0,-1-1 0,0 0 0,-1-2 0,0 0 0,0-1 0,-2-1 0,1 0 0,-1-1 0,20-22 0,-33 32 0,0 0 0,-1 0 0,1-1 0,-1 1 0,0 0 0,0-1 0,0 0 0,0 1 0,-1-1 0,0 0 0,1 0 0,-1 0 0,0-5 0,-1 7 0,0 0 0,0 1 0,0-1 0,0 0 0,0 0 0,-1 1 0,1-1 0,-1 0 0,1 1 0,-1-1 0,0 0 0,1 1 0,-1-1 0,0 1 0,0-1 0,0 1 0,0-1 0,0 1 0,-1 0 0,1 0 0,0-1 0,-1 1 0,1 0 0,-1 0 0,1 0 0,-1 1 0,1-1 0,-1 0 0,0 0 0,1 1 0,-1-1 0,0 1 0,-2-1 0,-30-4 0,-1 1 0,0 1 0,-62 4 0,46 0 0,-133 5 0,148-2 0,1 1 0,1 1 0,-42 14 0,10-3 0,61-15 0,-1-1 0,0-1 0,1 1 0,-1-1 0,0 0 0,0 0 0,1-1 0,-1 0 0,-7-2 0,13 3 0,-1 0 0,1 0 0,0 0 0,0 0 0,0 0 0,-1 0 0,1 0 0,0 0 0,0 0 0,0 0 0,-1 0 0,1 0 0,0 0 0,0 0 0,0-1 0,-1 1 0,1 0 0,0 0 0,0 0 0,0 0 0,0-1 0,0 1 0,0 0 0,-1 0 0,1 0 0,0 0 0,0-1 0,0 1 0,0 0 0,0 0 0,0-1 0,0 1 0,0 0 0,0 0 0,0 0 0,0-1 0,0 1 0,0 0 0,0 0 0,0 0 0,0-1 0,0 1 0,0 0 0,0 0 0,0 0 0,0-1 0,0 1 0,0 0 0,1 0 0,-1-1 0,13-9 0,22-6 0,41-12 0,90-21 0,-121 39 0,0 2 0,1 2 0,76-1 0,140-12 0,-220 15 0,-15-1 0,1-1 0,33-11 0,-38 10 0,1 0 0,0 2 0,35-4 0,438 4 0,-252 8 0,488-3 0,-723 0 0,-1 1 0,0 0 0,0 0 0,0 1 0,0 0 0,0 1 0,0-1 0,-1 2 0,1-1 0,9 7 0,-5-2 0,0 1 0,-1 0 0,-1 1 0,0 0 0,15 18 0,-6-6 0,-14-17 0,0 1 0,0 0 0,-1 0 0,1 1 0,-2 0 0,1 0 0,-1 0 0,0 0 0,0 1 0,-1 0 0,0-1 0,3 16 0,23 173 0,-16-135 0,-8-43 0,-1 0 0,2 27 0,-4-22 0,0 9 0,0 0 0,-3 0 0,-5 45 0,5-74 0,0 0 0,0-1 0,0 1 0,0-1 0,0 1 0,-1-1 0,1 1 0,-1-1 0,0 0 0,0 0 0,0 0 0,0 0 0,0 0 0,0 0 0,0-1 0,-1 1 0,1-1 0,-1 0 0,1 1 0,-1-1 0,1 0 0,-1 0 0,-4 0 0,-8 3 0,0-1 0,0-1 0,-17 1 0,25-3 0,-235 2 0,234-2 0,4 0 0,0 0 0,0 0 0,0 0 0,0 0 0,0-1 0,0 0 0,0 1 0,1-1 0,-1-1 0,0 1 0,0 0 0,1-1 0,-1 0 0,1 0 0,-1 0 0,1 0 0,0-1 0,-3-2 0,-7-11 0,1-2 0,1 1 0,1-1 0,0-1 0,1 0 0,-9-29 0,15 39 0,-48-130 0,-52-231 0,99 355 0,1 5 0,1-1 0,0 0 0,1 1 0,-1-21 0,2 29 0,0 0 0,0 0 0,1 0 0,-1 0 0,0 0 0,1 1 0,0-1 0,-1 0 0,1 0 0,0 0 0,0 1 0,0-1 0,0 0 0,0 1 0,0-1 0,0 1 0,1-1 0,-1 1 0,0 0 0,1-1 0,-1 1 0,1 0 0,0 0 0,-1 0 0,1 0 0,0 0 0,0 1 0,-1-1 0,1 1 0,0-1 0,0 1 0,3-1 0,25-1 0,-1 1 0,0 1 0,50 7 0,-73-7 0,0 1 0,0 0 0,0 1 0,0 0 0,0 0 0,0 0 0,0 0 0,-1 1 0,1 0 0,-1 0 0,7 6 0,-8-6 0,-1 0 0,0 0 0,-1 0 0,1 0 0,-1 1 0,1-1 0,-1 1 0,0 0 0,0 0 0,-1 0 0,1 0 0,-1 0 0,0 0 0,0 0 0,0 0 0,0 0 0,-1 9 0,0 9 0,-1-1 0,-2 1 0,0-1 0,-12 41 0,-36 84 0,7-26 0,42-113 0,0-1 0,0 1 0,1-1 0,0 1 0,0-1 0,1 12 0,0-16 0,0-1 0,0 1 0,1-1 0,-1 1 0,0-1 0,1 1 0,0-1 0,-1 1 0,1-1 0,0 1 0,-1-1 0,1 0 0,0 0 0,0 1 0,0-1 0,0 0 0,1 0 0,-1 0 0,0 0 0,0 0 0,1 0 0,-1 0 0,0-1 0,1 1 0,-1 0 0,1-1 0,-1 1 0,1-1 0,-1 0 0,1 1 0,-1-1 0,2 0 0,11 2 0,-1-1 0,0-1 0,1 0 0,-1-1 0,18-3 0,-25 3 0,0 0 0,0-1 0,-1 1 0,1-1 0,-1 0 0,1-1 0,-1 1 0,0-1 0,0 0 0,0 0 0,0-1 0,0 0 0,-1 0 0,6-5 0,-9 7 0,0 1 0,0 0 0,0-1 0,0 1 0,0-1 0,0 1 0,0-1 0,-1 0 0,1 1 0,0-1 0,-1 0 0,0 1 0,1-1 0,-1 0 0,0 0 0,0 1 0,0-1 0,0-2 0,-1 2 0,1 1 0,-1-1 0,1 1 0,-1 0 0,0 0 0,0-1 0,0 1 0,0 0 0,0 0 0,0 0 0,0 0 0,0 0 0,0 0 0,0 0 0,0 0 0,-1 1 0,-1-2 0,-6-2 0,-1 1 0,1 0 0,-1 1 0,1 0 0,-16-1 0,-160-10 0,-203 13 0,233 3 0,-121 15 0,-73-6 0,306-12 0,40 0 0,1 0 0,-1 0 0,0 0 0,0 0 0,0 0 0,1-1 0,-1 1 0,0-1 0,1 0 0,-1 0 0,0 0 0,1 0 0,-1 0 0,1 0 0,-1-1 0,1 1 0,0-1 0,0 0 0,-4-3 0,5 2 0,0 1 0,0-1 0,1 1 0,-1-1 0,0 1 0,1-1 0,0 1 0,0-1 0,0 1 0,0-1 0,0 1 0,0-1 0,1 0 0,-1 1 0,1-1 0,0 1 0,-1 0 0,1-1 0,0 1 0,1 0 0,-1-1 0,3-3 0,5-9 0,1-1 0,0 2 0,1-1 0,1 2 0,0-1 0,19-15 0,90-60 0,-49 38 0,-69 48 0,1 1 0,-1-1 0,-1 1 0,1-1 0,0 0 0,0 0 0,2-4 0,-5 6 0,1 1 0,-1-1 0,0 1 0,0-1 0,0 1 0,0-1 0,1 1 0,-1-1 0,0 1 0,0-1 0,0 1 0,0-1 0,0 1 0,0-1 0,0 1 0,0-1 0,-1 1 0,1-1 0,0 1 0,0-1 0,0 1 0,0-1 0,-1 0 0,0 0 0,0 0 0,0 0 0,0 0 0,0 1 0,0-1 0,0 0 0,0 0 0,0 1 0,-1-1 0,1 1 0,0-1 0,0 1 0,-3-1 0,-18-2 0,0 0 0,0 2 0,-1 1 0,1 0 0,-34 6 0,47-5 0,-99 11 0,0 4 0,1 5 0,2 5 0,0 5 0,2 4 0,-106 52 0,193-78 0,-1 1 0,1 1 0,1 0 0,-17 17 0,21-17 0,-1-1 0,1-1 0,-2 0 0,1-1 0,-1 0 0,0-1 0,-17 7 0,-279 86 0,262-86 0,0-1 0,-1-2 0,0-2 0,-51 2 0,32 2 0,45-8 0,22-5 0,0 0 0,-1 0 0,1 0 0,0 0 0,0 0 0,0 0 0,0 0 0,0 0 0,0 0 0,-1 0 0,1 0 0,0 0 0,0 0 0,0 0 0,0 0 0,0 0 0,-1 0 0,1 0 0,0 0 0,0 0 0,0 0 0,0 0 0,0 0 0,-1 0 0,1 0 0,0 1 0,0-1 0,0 0 0,0 0 0,0 0 0,0 0 0,0 0 0,-1 0 0,1 0 0,0 0 0,0 1 0,0-1 0,0 0 0,0 0 0,0 0 0,0 0 0,0 0 0,0 1 0,0-1 0,0 0 0,0 0 0,0 0 0,0 0 0,0 0 0,0 1 0,0-1 0,0 0 0,0 0 0,0 0 0,0 0 0,0 0 0,0 1 0,0-1 0,12 5 0,23 2 0,126 7 0,236-9 0,-235-7 0,1419 2 0,-1559 0-455,-1-1 0,24-3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980807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customXml" Target="../ink/ink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0.png"/><Relationship Id="rId7" Type="http://schemas.openxmlformats.org/officeDocument/2006/relationships/customXml" Target="../ink/ink3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3543" y="734616"/>
            <a:ext cx="7696914" cy="26742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000"/>
              </a:lnSpc>
              <a:buNone/>
            </a:pPr>
            <a:r>
              <a:rPr lang="en-US" sz="5400" b="1" dirty="0">
                <a:solidFill>
                  <a:srgbClr val="97B8FF"/>
                </a:solidFill>
                <a:ea typeface="Sora Medium" pitchFamily="34" charset="-122"/>
                <a:cs typeface="Sora Medium" pitchFamily="34" charset="-120"/>
              </a:rPr>
              <a:t>Calculator using HTML, CSS, and JavaScript</a:t>
            </a:r>
            <a:endParaRPr lang="en-US" sz="5400" b="1" dirty="0"/>
          </a:p>
        </p:txBody>
      </p:sp>
      <p:sp>
        <p:nvSpPr>
          <p:cNvPr id="4" name="Text 1"/>
          <p:cNvSpPr/>
          <p:nvPr/>
        </p:nvSpPr>
        <p:spPr>
          <a:xfrm>
            <a:off x="723543" y="3457039"/>
            <a:ext cx="7696914" cy="6612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This project is a simple calculator app that utilizes basic HTML for structure, CSS for styling, and JavaScript to handle user interaction and calculations.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818793" y="4612719"/>
            <a:ext cx="7696914" cy="330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723543" y="5175885"/>
            <a:ext cx="7696914" cy="2645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050"/>
              </a:lnSpc>
              <a:buNone/>
            </a:pPr>
            <a:r>
              <a:rPr lang="en-US" sz="13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Made By : Gungun Jain</a:t>
            </a:r>
            <a:endParaRPr lang="en-US" sz="1300" dirty="0"/>
          </a:p>
        </p:txBody>
      </p:sp>
      <p:sp>
        <p:nvSpPr>
          <p:cNvPr id="7" name="Text 4"/>
          <p:cNvSpPr/>
          <p:nvPr/>
        </p:nvSpPr>
        <p:spPr>
          <a:xfrm>
            <a:off x="723543" y="5672971"/>
            <a:ext cx="7696914" cy="2645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050"/>
              </a:lnSpc>
              <a:buNone/>
            </a:pPr>
            <a:r>
              <a:rPr lang="en-US" sz="13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Roll No. : 2200290120071</a:t>
            </a:r>
            <a:endParaRPr lang="en-US" sz="1300" dirty="0"/>
          </a:p>
        </p:txBody>
      </p:sp>
      <p:sp>
        <p:nvSpPr>
          <p:cNvPr id="8" name="Text 5"/>
          <p:cNvSpPr/>
          <p:nvPr/>
        </p:nvSpPr>
        <p:spPr>
          <a:xfrm>
            <a:off x="723543" y="6170057"/>
            <a:ext cx="7696914" cy="2645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050"/>
              </a:lnSpc>
              <a:buNone/>
            </a:pPr>
            <a:r>
              <a:rPr lang="en-US" sz="13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Branch : CS</a:t>
            </a:r>
            <a:endParaRPr lang="en-US" sz="1300" dirty="0"/>
          </a:p>
        </p:txBody>
      </p:sp>
      <p:sp>
        <p:nvSpPr>
          <p:cNvPr id="9" name="Text 6"/>
          <p:cNvSpPr/>
          <p:nvPr/>
        </p:nvSpPr>
        <p:spPr>
          <a:xfrm>
            <a:off x="723543" y="6667143"/>
            <a:ext cx="7696914" cy="2645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050"/>
              </a:lnSpc>
              <a:buNone/>
            </a:pPr>
            <a:r>
              <a:rPr lang="en-US" sz="13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Sec : 5B</a:t>
            </a:r>
            <a:endParaRPr lang="en-US" sz="1300" dirty="0"/>
          </a:p>
        </p:txBody>
      </p:sp>
      <p:sp>
        <p:nvSpPr>
          <p:cNvPr id="10" name="Text 7"/>
          <p:cNvSpPr/>
          <p:nvPr/>
        </p:nvSpPr>
        <p:spPr>
          <a:xfrm>
            <a:off x="723543" y="7164229"/>
            <a:ext cx="7696914" cy="330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endParaRPr lang="en-US" sz="16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28825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97B8FF"/>
                </a:solidFill>
                <a:ea typeface="Sora Medium" pitchFamily="34" charset="-122"/>
                <a:cs typeface="Sora Medium" pitchFamily="34" charset="-120"/>
              </a:rPr>
              <a:t>Introduction to the Calculator App</a:t>
            </a:r>
            <a:endParaRPr lang="en-US" sz="4450" b="1" dirty="0"/>
          </a:p>
        </p:txBody>
      </p:sp>
      <p:sp>
        <p:nvSpPr>
          <p:cNvPr id="4" name="Shape 1"/>
          <p:cNvSpPr/>
          <p:nvPr/>
        </p:nvSpPr>
        <p:spPr>
          <a:xfrm>
            <a:off x="6280190" y="3301127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sp>
        <p:nvSpPr>
          <p:cNvPr id="5" name="Text 2"/>
          <p:cNvSpPr/>
          <p:nvPr/>
        </p:nvSpPr>
        <p:spPr>
          <a:xfrm>
            <a:off x="6463308" y="3386138"/>
            <a:ext cx="143947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7017306" y="33011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Functionality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017306" y="3791545"/>
            <a:ext cx="292774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The calculator app provides a user interface for performing basic mathematical operations.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10171867" y="3301127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sp>
        <p:nvSpPr>
          <p:cNvPr id="9" name="Text 6"/>
          <p:cNvSpPr/>
          <p:nvPr/>
        </p:nvSpPr>
        <p:spPr>
          <a:xfrm>
            <a:off x="10321052" y="3386138"/>
            <a:ext cx="211931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0908983" y="33011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Ease of Use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908983" y="3791545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It's designed for intuitive use, with clear buttons and a straightforward layout.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6280190" y="5725120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sp>
        <p:nvSpPr>
          <p:cNvPr id="13" name="Text 10"/>
          <p:cNvSpPr/>
          <p:nvPr/>
        </p:nvSpPr>
        <p:spPr>
          <a:xfrm>
            <a:off x="6429851" y="5810131"/>
            <a:ext cx="210979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7017306" y="572512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Accessibility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017306" y="6215539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The calculator is built with accessibility in mind, allowing users to easily navigate and interact with the app.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01954"/>
            <a:ext cx="850463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97B8FF"/>
                </a:solidFill>
                <a:ea typeface="Sora Medium" pitchFamily="34" charset="-122"/>
                <a:cs typeface="Sora Medium" pitchFamily="34" charset="-120"/>
              </a:rPr>
              <a:t>Key Features and Capabilities</a:t>
            </a:r>
            <a:endParaRPr lang="en-US" sz="4450" b="1" dirty="0"/>
          </a:p>
        </p:txBody>
      </p:sp>
      <p:sp>
        <p:nvSpPr>
          <p:cNvPr id="3" name="Text 1"/>
          <p:cNvSpPr/>
          <p:nvPr/>
        </p:nvSpPr>
        <p:spPr>
          <a:xfrm>
            <a:off x="793790" y="35777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Basic Operations</a:t>
            </a:r>
            <a:endParaRPr lang="en-US" sz="2200" b="1" dirty="0"/>
          </a:p>
        </p:txBody>
      </p:sp>
      <p:sp>
        <p:nvSpPr>
          <p:cNvPr id="4" name="Text 2"/>
          <p:cNvSpPr/>
          <p:nvPr/>
        </p:nvSpPr>
        <p:spPr>
          <a:xfrm>
            <a:off x="793790" y="4158853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Addition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601051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Subtraction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043249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Multiplication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485448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Division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5332928" y="3577709"/>
            <a:ext cx="31632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Advanced Operations</a:t>
            </a:r>
            <a:endParaRPr lang="en-US" sz="2200" b="1" dirty="0"/>
          </a:p>
        </p:txBody>
      </p:sp>
      <p:sp>
        <p:nvSpPr>
          <p:cNvPr id="9" name="Text 7"/>
          <p:cNvSpPr/>
          <p:nvPr/>
        </p:nvSpPr>
        <p:spPr>
          <a:xfrm>
            <a:off x="5332928" y="4158853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Percentage Calculation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5332928" y="4601051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Square Root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5332928" y="5043249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Clear and Delete Functions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9872067" y="35777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Error Handling</a:t>
            </a:r>
            <a:endParaRPr lang="en-US" sz="2200" b="1" dirty="0"/>
          </a:p>
        </p:txBody>
      </p:sp>
      <p:sp>
        <p:nvSpPr>
          <p:cNvPr id="13" name="Text 11"/>
          <p:cNvSpPr/>
          <p:nvPr/>
        </p:nvSpPr>
        <p:spPr>
          <a:xfrm>
            <a:off x="9872067" y="4158853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The calculator handles invalid inputs and potential errors gracefully.</a:t>
            </a:r>
            <a:endParaRPr lang="en-US" sz="175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AB66D56A-7860-A8D0-10FB-7192C879D650}"/>
                  </a:ext>
                </a:extLst>
              </p14:cNvPr>
              <p14:cNvContentPartPr/>
              <p14:nvPr/>
            </p14:nvContentPartPr>
            <p14:xfrm>
              <a:off x="12863840" y="7740880"/>
              <a:ext cx="1615680" cy="39960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AB66D56A-7860-A8D0-10FB-7192C879D65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801200" y="7678240"/>
                <a:ext cx="1741320" cy="5252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95214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97B8FF"/>
                </a:solidFill>
                <a:ea typeface="Sora Medium" pitchFamily="34" charset="-122"/>
                <a:cs typeface="Sora Medium" pitchFamily="34" charset="-120"/>
              </a:rPr>
              <a:t>Supported Operations and Calculations</a:t>
            </a:r>
            <a:endParaRPr lang="en-US" sz="4450" b="1" dirty="0"/>
          </a:p>
        </p:txBody>
      </p:sp>
      <p:sp>
        <p:nvSpPr>
          <p:cNvPr id="4" name="Shape 1"/>
          <p:cNvSpPr/>
          <p:nvPr/>
        </p:nvSpPr>
        <p:spPr>
          <a:xfrm>
            <a:off x="793790" y="2709863"/>
            <a:ext cx="7556421" cy="4567476"/>
          </a:xfrm>
          <a:prstGeom prst="roundRect">
            <a:avLst>
              <a:gd name="adj" fmla="val 745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801410" y="2717483"/>
            <a:ext cx="75411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1028224" y="2861191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Operation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4802624" y="2861191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Description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801410" y="3367802"/>
            <a:ext cx="75411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1028224" y="3511510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+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4802624" y="3511510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Addition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801410" y="4018121"/>
            <a:ext cx="75411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1028224" y="4161830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-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4802624" y="4161830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Subtraction</a:t>
            </a:r>
            <a:endParaRPr lang="en-US" sz="1750" dirty="0"/>
          </a:p>
        </p:txBody>
      </p:sp>
      <p:sp>
        <p:nvSpPr>
          <p:cNvPr id="14" name="Shape 11"/>
          <p:cNvSpPr/>
          <p:nvPr/>
        </p:nvSpPr>
        <p:spPr>
          <a:xfrm>
            <a:off x="801410" y="4668441"/>
            <a:ext cx="75411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5" name="Text 12"/>
          <p:cNvSpPr/>
          <p:nvPr/>
        </p:nvSpPr>
        <p:spPr>
          <a:xfrm>
            <a:off x="1028224" y="4812149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*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4802624" y="4812149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Multiplication</a:t>
            </a:r>
            <a:endParaRPr lang="en-US" sz="1750" dirty="0"/>
          </a:p>
        </p:txBody>
      </p:sp>
      <p:sp>
        <p:nvSpPr>
          <p:cNvPr id="17" name="Shape 14"/>
          <p:cNvSpPr/>
          <p:nvPr/>
        </p:nvSpPr>
        <p:spPr>
          <a:xfrm>
            <a:off x="801410" y="5318760"/>
            <a:ext cx="75411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8" name="Text 15"/>
          <p:cNvSpPr/>
          <p:nvPr/>
        </p:nvSpPr>
        <p:spPr>
          <a:xfrm>
            <a:off x="1028224" y="5462468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/</a:t>
            </a:r>
            <a:endParaRPr lang="en-US" sz="1750" dirty="0"/>
          </a:p>
        </p:txBody>
      </p:sp>
      <p:sp>
        <p:nvSpPr>
          <p:cNvPr id="19" name="Text 16"/>
          <p:cNvSpPr/>
          <p:nvPr/>
        </p:nvSpPr>
        <p:spPr>
          <a:xfrm>
            <a:off x="4802624" y="5462468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Division</a:t>
            </a:r>
            <a:endParaRPr lang="en-US" sz="1750" dirty="0"/>
          </a:p>
        </p:txBody>
      </p:sp>
      <p:sp>
        <p:nvSpPr>
          <p:cNvPr id="20" name="Shape 17"/>
          <p:cNvSpPr/>
          <p:nvPr/>
        </p:nvSpPr>
        <p:spPr>
          <a:xfrm>
            <a:off x="801410" y="5969079"/>
            <a:ext cx="75411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1" name="Text 18"/>
          <p:cNvSpPr/>
          <p:nvPr/>
        </p:nvSpPr>
        <p:spPr>
          <a:xfrm>
            <a:off x="1028224" y="6112788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%</a:t>
            </a:r>
            <a:endParaRPr lang="en-US" sz="1750" dirty="0"/>
          </a:p>
        </p:txBody>
      </p:sp>
      <p:sp>
        <p:nvSpPr>
          <p:cNvPr id="22" name="Text 19"/>
          <p:cNvSpPr/>
          <p:nvPr/>
        </p:nvSpPr>
        <p:spPr>
          <a:xfrm>
            <a:off x="4802624" y="6112788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Percentage Calculation</a:t>
            </a:r>
            <a:endParaRPr lang="en-US" sz="1750" dirty="0"/>
          </a:p>
        </p:txBody>
      </p:sp>
      <p:sp>
        <p:nvSpPr>
          <p:cNvPr id="23" name="Shape 20"/>
          <p:cNvSpPr/>
          <p:nvPr/>
        </p:nvSpPr>
        <p:spPr>
          <a:xfrm>
            <a:off x="801410" y="6619399"/>
            <a:ext cx="75411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4" name="Text 21"/>
          <p:cNvSpPr/>
          <p:nvPr/>
        </p:nvSpPr>
        <p:spPr>
          <a:xfrm>
            <a:off x="1028224" y="6763107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√</a:t>
            </a:r>
            <a:endParaRPr lang="en-US" sz="1750" dirty="0"/>
          </a:p>
        </p:txBody>
      </p:sp>
      <p:sp>
        <p:nvSpPr>
          <p:cNvPr id="25" name="Text 22"/>
          <p:cNvSpPr/>
          <p:nvPr/>
        </p:nvSpPr>
        <p:spPr>
          <a:xfrm>
            <a:off x="4802624" y="6763107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Square Root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488" y="2474952"/>
            <a:ext cx="4919305" cy="3279577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280190" y="108977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97B8FF"/>
                </a:solidFill>
                <a:ea typeface="Sora Medium" pitchFamily="34" charset="-122"/>
                <a:cs typeface="Sora Medium" pitchFamily="34" charset="-120"/>
              </a:rPr>
              <a:t>Design Considerations and UI Elements</a:t>
            </a:r>
            <a:endParaRPr lang="en-US" sz="4450" b="1" dirty="0"/>
          </a:p>
        </p:txBody>
      </p:sp>
      <p:sp>
        <p:nvSpPr>
          <p:cNvPr id="5" name="Shape 1"/>
          <p:cNvSpPr/>
          <p:nvPr/>
        </p:nvSpPr>
        <p:spPr>
          <a:xfrm>
            <a:off x="6280190" y="2847499"/>
            <a:ext cx="3664863" cy="2395657"/>
          </a:xfrm>
          <a:prstGeom prst="roundRect">
            <a:avLst>
              <a:gd name="adj" fmla="val 1420"/>
            </a:avLst>
          </a:prstGeom>
          <a:solidFill>
            <a:srgbClr val="26262B"/>
          </a:solidFill>
          <a:ln/>
        </p:spPr>
      </p:sp>
      <p:sp>
        <p:nvSpPr>
          <p:cNvPr id="6" name="Text 2"/>
          <p:cNvSpPr/>
          <p:nvPr/>
        </p:nvSpPr>
        <p:spPr>
          <a:xfrm>
            <a:off x="6507004" y="3074313"/>
            <a:ext cx="299727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User-Friendly Layout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6507004" y="3564731"/>
            <a:ext cx="32112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The calculator interface is organized for easy navigation and interaction.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10171867" y="2847499"/>
            <a:ext cx="3664863" cy="2395657"/>
          </a:xfrm>
          <a:prstGeom prst="roundRect">
            <a:avLst>
              <a:gd name="adj" fmla="val 1420"/>
            </a:avLst>
          </a:prstGeom>
          <a:solidFill>
            <a:srgbClr val="26262B"/>
          </a:solidFill>
          <a:ln/>
        </p:spPr>
      </p:sp>
      <p:sp>
        <p:nvSpPr>
          <p:cNvPr id="9" name="Text 5"/>
          <p:cNvSpPr/>
          <p:nvPr/>
        </p:nvSpPr>
        <p:spPr>
          <a:xfrm>
            <a:off x="10398681" y="30743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Visual Clarity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10398681" y="3564731"/>
            <a:ext cx="321123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Clear button labels, a well-defined display, and a clean visual aesthetic enhance usability.</a:t>
            </a:r>
            <a:endParaRPr lang="en-US" sz="1750" dirty="0"/>
          </a:p>
        </p:txBody>
      </p:sp>
      <p:sp>
        <p:nvSpPr>
          <p:cNvPr id="11" name="Shape 7"/>
          <p:cNvSpPr/>
          <p:nvPr/>
        </p:nvSpPr>
        <p:spPr>
          <a:xfrm>
            <a:off x="6280190" y="5469969"/>
            <a:ext cx="7556421" cy="1669852"/>
          </a:xfrm>
          <a:prstGeom prst="roundRect">
            <a:avLst>
              <a:gd name="adj" fmla="val 2038"/>
            </a:avLst>
          </a:prstGeom>
          <a:solidFill>
            <a:srgbClr val="26262B"/>
          </a:solidFill>
          <a:ln/>
        </p:spPr>
      </p:sp>
      <p:sp>
        <p:nvSpPr>
          <p:cNvPr id="12" name="Text 8"/>
          <p:cNvSpPr/>
          <p:nvPr/>
        </p:nvSpPr>
        <p:spPr>
          <a:xfrm>
            <a:off x="6507004" y="569678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Responsive Design</a:t>
            </a:r>
            <a:endParaRPr lang="en-US" sz="2200" dirty="0"/>
          </a:p>
        </p:txBody>
      </p:sp>
      <p:sp>
        <p:nvSpPr>
          <p:cNvPr id="13" name="Text 9"/>
          <p:cNvSpPr/>
          <p:nvPr/>
        </p:nvSpPr>
        <p:spPr>
          <a:xfrm>
            <a:off x="6507004" y="6187202"/>
            <a:ext cx="710279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The calculator adapts to different screen sizes, ensuring a consistent experience across devices.</a:t>
            </a:r>
            <a:endParaRPr lang="en-US" sz="175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639ED54E-2C42-5BF9-648C-C6E067B181A0}"/>
                  </a:ext>
                </a:extLst>
              </p14:cNvPr>
              <p14:cNvContentPartPr/>
              <p14:nvPr/>
            </p14:nvContentPartPr>
            <p14:xfrm>
              <a:off x="12841880" y="7832320"/>
              <a:ext cx="1622160" cy="28620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639ED54E-2C42-5BF9-648C-C6E067B181A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779240" y="7769680"/>
                <a:ext cx="1747800" cy="4118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20551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7458" y="2692360"/>
            <a:ext cx="8129111" cy="551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300"/>
              </a:lnSpc>
              <a:buNone/>
            </a:pPr>
            <a:r>
              <a:rPr lang="en-US" sz="3450" b="1" dirty="0">
                <a:solidFill>
                  <a:srgbClr val="97B8FF"/>
                </a:solidFill>
                <a:ea typeface="Sora Medium" pitchFamily="34" charset="-122"/>
                <a:cs typeface="Sora Medium" pitchFamily="34" charset="-120"/>
              </a:rPr>
              <a:t>Code Structure and Implementation</a:t>
            </a:r>
            <a:endParaRPr lang="en-US" sz="3450" b="1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458" y="3508296"/>
            <a:ext cx="882134" cy="141148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764149" y="3684627"/>
            <a:ext cx="2205514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HTML Structure</a:t>
            </a:r>
            <a:endParaRPr lang="en-US" sz="1700" dirty="0"/>
          </a:p>
        </p:txBody>
      </p:sp>
      <p:sp>
        <p:nvSpPr>
          <p:cNvPr id="6" name="Text 2"/>
          <p:cNvSpPr/>
          <p:nvPr/>
        </p:nvSpPr>
        <p:spPr>
          <a:xfrm>
            <a:off x="1764149" y="4066103"/>
            <a:ext cx="12248793" cy="28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The HTML defines the layout, buttons, and display of the calculator.</a:t>
            </a:r>
            <a:endParaRPr lang="en-US" sz="13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458" y="4919782"/>
            <a:ext cx="882134" cy="141148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764149" y="5096113"/>
            <a:ext cx="2205514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CSS Styling</a:t>
            </a:r>
            <a:endParaRPr lang="en-US" sz="1700" dirty="0"/>
          </a:p>
        </p:txBody>
      </p:sp>
      <p:sp>
        <p:nvSpPr>
          <p:cNvPr id="9" name="Text 4"/>
          <p:cNvSpPr/>
          <p:nvPr/>
        </p:nvSpPr>
        <p:spPr>
          <a:xfrm>
            <a:off x="1764149" y="5477589"/>
            <a:ext cx="12248793" cy="28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CSS provides the visual appearance of the calculator, including colors, fonts, and button styles.</a:t>
            </a:r>
            <a:endParaRPr lang="en-US" sz="13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458" y="6331268"/>
            <a:ext cx="882134" cy="141148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764149" y="6507599"/>
            <a:ext cx="2205514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JavaScript Logic</a:t>
            </a:r>
            <a:endParaRPr lang="en-US" sz="1700" dirty="0"/>
          </a:p>
        </p:txBody>
      </p:sp>
      <p:sp>
        <p:nvSpPr>
          <p:cNvPr id="12" name="Text 6"/>
          <p:cNvSpPr/>
          <p:nvPr/>
        </p:nvSpPr>
        <p:spPr>
          <a:xfrm>
            <a:off x="1764149" y="6889075"/>
            <a:ext cx="12248793" cy="28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JavaScript handles user inputs, performs calculations, and updates the display.</a:t>
            </a:r>
            <a:endParaRPr lang="en-US" sz="135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1ABFAAFB-10E0-1443-2829-FF4AD046DD97}"/>
                  </a:ext>
                </a:extLst>
              </p14:cNvPr>
              <p14:cNvContentPartPr/>
              <p14:nvPr/>
            </p14:nvContentPartPr>
            <p14:xfrm>
              <a:off x="12943400" y="7798120"/>
              <a:ext cx="1526400" cy="30096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1ABFAAFB-10E0-1443-2829-FF4AD046DD9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2880400" y="7735480"/>
                <a:ext cx="1652040" cy="4266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04942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97B8FF"/>
                </a:solidFill>
                <a:ea typeface="Sora Medium" pitchFamily="34" charset="-122"/>
                <a:cs typeface="Sora Medium" pitchFamily="34" charset="-120"/>
              </a:rPr>
              <a:t>Conclusion and Future Enhancements</a:t>
            </a:r>
            <a:endParaRPr lang="en-US" sz="4450" b="1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3807143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46009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Functionality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93790" y="5091351"/>
            <a:ext cx="36080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The calculator app provides basic mathematical functionality and has the potential for expansion.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2021" y="3807143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742021" y="4600932"/>
            <a:ext cx="312622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Future Enhancements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4742021" y="5091351"/>
            <a:ext cx="360818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Future enhancements include additional operations, scientific functions, and memory features.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274100"/>
            <a:ext cx="7556421" cy="978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7700"/>
              </a:lnSpc>
              <a:buNone/>
            </a:pPr>
            <a:r>
              <a:rPr lang="en-US" sz="6150" b="1" dirty="0">
                <a:solidFill>
                  <a:srgbClr val="97B8FF"/>
                </a:solidFill>
                <a:ea typeface="Sora Medium" pitchFamily="34" charset="-122"/>
                <a:cs typeface="Sora Medium" pitchFamily="34" charset="-120"/>
              </a:rPr>
              <a:t>Thank You!</a:t>
            </a:r>
            <a:endParaRPr lang="en-US" sz="6150" b="1" dirty="0"/>
          </a:p>
        </p:txBody>
      </p:sp>
      <p:sp>
        <p:nvSpPr>
          <p:cNvPr id="4" name="Text 1"/>
          <p:cNvSpPr/>
          <p:nvPr/>
        </p:nvSpPr>
        <p:spPr>
          <a:xfrm>
            <a:off x="793790" y="459247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I appreciate your time and interest in my calculator app presentation.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328</Words>
  <Application>Microsoft Office PowerPoint</Application>
  <PresentationFormat>Custom</PresentationFormat>
  <Paragraphs>72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Noto Sans TC</vt:lpstr>
      <vt:lpstr>Sora Medium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Gungun Jain</cp:lastModifiedBy>
  <cp:revision>3</cp:revision>
  <dcterms:created xsi:type="dcterms:W3CDTF">2024-10-26T16:02:18Z</dcterms:created>
  <dcterms:modified xsi:type="dcterms:W3CDTF">2024-10-29T06:56:11Z</dcterms:modified>
</cp:coreProperties>
</file>